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12" r:id="rId2"/>
    <p:sldId id="316" r:id="rId3"/>
    <p:sldId id="313" r:id="rId4"/>
    <p:sldId id="317" r:id="rId5"/>
    <p:sldId id="314" r:id="rId6"/>
    <p:sldId id="315" r:id="rId7"/>
    <p:sldId id="318" r:id="rId8"/>
  </p:sldIdLst>
  <p:sldSz cx="9144000" cy="6858000" type="screen4x3"/>
  <p:notesSz cx="6797675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06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06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22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5351"/>
            <a:ext cx="5438773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22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dirty="0" err="1" smtClean="0"/>
              <a:t>problemsolving</a:t>
            </a:r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/>
          </a:bodyPr>
          <a:lstStyle/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Testing is different to validation as it checks the accuracy, functionality and usability of the output.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Test data needs to be created that will appropriately test all of the requirements of the solution.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Develop MMOS </a:t>
            </a:r>
            <a:r>
              <a:rPr lang="en-US" dirty="0" smtClean="0"/>
              <a:t>– testing 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12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 fontScale="92500" lnSpcReduction="20000"/>
          </a:bodyPr>
          <a:lstStyle/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Testing types: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Informal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User acceptance testing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Component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Integration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System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Installation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Compatibility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err="1" smtClean="0"/>
              <a:t>Useability</a:t>
            </a:r>
            <a:endParaRPr lang="en-US" sz="3200" dirty="0" smtClean="0"/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accessibility</a:t>
            </a:r>
            <a:endParaRPr lang="en-US" sz="32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Develop MMOS </a:t>
            </a:r>
            <a:r>
              <a:rPr lang="en-US" dirty="0" smtClean="0"/>
              <a:t>– testing 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47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/>
          </a:bodyPr>
          <a:lstStyle/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Good test data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Valid data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Valid but unusual data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Invalid data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Boundary condition data</a:t>
            </a:r>
            <a:r>
              <a:rPr lang="en-US" sz="3200" dirty="0"/>
              <a:t>	</a:t>
            </a:r>
            <a:endParaRPr lang="en-US" sz="32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Develop – testing 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09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 fontScale="92500" lnSpcReduction="20000"/>
          </a:bodyPr>
          <a:lstStyle/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Areas of a MMOS that could be tested include: hyperlinks, calculations, images (moving &amp; still), download speeds, </a:t>
            </a:r>
            <a:r>
              <a:rPr lang="en-US" sz="3600" dirty="0" smtClean="0"/>
              <a:t>readability, calculations, loading times, browser compatibility, CSS, dynamic features </a:t>
            </a:r>
            <a:r>
              <a:rPr lang="en-US" sz="3600" dirty="0" smtClean="0"/>
              <a:t>&amp; accessibility.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A testing table is commonly used to document the testing (see p 235). This provides evidence of the testing undertaken and can be referred to for future projects</a:t>
            </a:r>
            <a:r>
              <a:rPr lang="en-US" sz="3600" dirty="0" smtClean="0"/>
              <a:t>. Records evidence of functionality testing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Develop – testing 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87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/>
          </a:bodyPr>
          <a:lstStyle/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This is the final stage of the problem-solving process.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It checks whether the solution has achieved its objectives, such as efficiency &amp; effectiveness.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The evaluation should be based on the criteria decided upon at the design stage.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6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1512168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Some common areas to evaluate, categorized by the two main </a:t>
            </a:r>
            <a:r>
              <a:rPr lang="en-US" sz="3600" dirty="0" smtClean="0"/>
              <a:t>criteria, </a:t>
            </a:r>
            <a:r>
              <a:rPr lang="en-US" sz="3600" dirty="0" smtClean="0"/>
              <a:t>include: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Evaluation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708550"/>
              </p:ext>
            </p:extLst>
          </p:nvPr>
        </p:nvGraphicFramePr>
        <p:xfrm>
          <a:off x="1619672" y="2492896"/>
          <a:ext cx="6096000" cy="2376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75253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Efficiency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Effectiveness</a:t>
                      </a:r>
                      <a:endParaRPr lang="en-AU" sz="2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Productivity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Accuracy</a:t>
                      </a:r>
                      <a:endParaRPr lang="en-AU" sz="2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Profitability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Reliability</a:t>
                      </a:r>
                      <a:endParaRPr lang="en-AU" sz="2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Time required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Security</a:t>
                      </a:r>
                      <a:endParaRPr lang="en-AU" sz="2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Ease of use</a:t>
                      </a:r>
                      <a:endParaRPr lang="en-A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5085184"/>
            <a:ext cx="8352928" cy="12188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fontAlgn="auto">
              <a:spcAft>
                <a:spcPts val="1200"/>
              </a:spcAft>
              <a:buFont typeface="Wingdings 3"/>
              <a:buNone/>
            </a:pPr>
            <a:r>
              <a:rPr lang="en-US" sz="3200" dirty="0" smtClean="0"/>
              <a:t>See if you can think of a measure to evaluate each of these areas (see p 238).</a:t>
            </a:r>
          </a:p>
        </p:txBody>
      </p:sp>
    </p:spTree>
    <p:extLst>
      <p:ext uri="{BB962C8B-B14F-4D97-AF65-F5344CB8AC3E}">
        <p14:creationId xmlns:p14="http://schemas.microsoft.com/office/powerpoint/2010/main" val="219912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496944" cy="5472608"/>
          </a:xfrm>
        </p:spPr>
        <p:txBody>
          <a:bodyPr>
            <a:normAutofit/>
          </a:bodyPr>
          <a:lstStyle/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For each evaluation criterion there must be a corresponding evaluation method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Objective, fact-based, measurable</a:t>
            </a:r>
          </a:p>
          <a:p>
            <a:pPr marL="827532" lvl="1" indent="-571500">
              <a:spcAft>
                <a:spcPts val="1200"/>
              </a:spcAft>
            </a:pPr>
            <a:r>
              <a:rPr lang="en-US" sz="3200" dirty="0" smtClean="0"/>
              <a:t>Subjective results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Evaluation occurs after the solution has been in regular use</a:t>
            </a: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Evaluation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58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2762</TotalTime>
  <Words>277</Words>
  <Application>Microsoft Office PowerPoint</Application>
  <PresentationFormat>On-screen Show (4:3)</PresentationFormat>
  <Paragraphs>44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Develop MMOS – testing output</vt:lpstr>
      <vt:lpstr>Develop MMOS – testing output</vt:lpstr>
      <vt:lpstr>Develop – testing output</vt:lpstr>
      <vt:lpstr>Develop – testing output</vt:lpstr>
      <vt:lpstr>Evaluation</vt:lpstr>
      <vt:lpstr>Evaluation</vt:lpstr>
      <vt:lpstr>Evaluation Methods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257</cp:revision>
  <cp:lastPrinted>2017-01-12T05:19:14Z</cp:lastPrinted>
  <dcterms:created xsi:type="dcterms:W3CDTF">2003-10-07T23:42:24Z</dcterms:created>
  <dcterms:modified xsi:type="dcterms:W3CDTF">2017-01-12T05:20:28Z</dcterms:modified>
</cp:coreProperties>
</file>